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5C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38DD-400C-4C6B-B9AE-4561A28DB710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5B02-6EBC-4262-A33E-63F689D54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6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38DD-400C-4C6B-B9AE-4561A28DB710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5B02-6EBC-4262-A33E-63F689D54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58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38DD-400C-4C6B-B9AE-4561A28DB710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5B02-6EBC-4262-A33E-63F689D54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4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38DD-400C-4C6B-B9AE-4561A28DB710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5B02-6EBC-4262-A33E-63F689D54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734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38DD-400C-4C6B-B9AE-4561A28DB710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5B02-6EBC-4262-A33E-63F689D54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38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38DD-400C-4C6B-B9AE-4561A28DB710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5B02-6EBC-4262-A33E-63F689D54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1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38DD-400C-4C6B-B9AE-4561A28DB710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5B02-6EBC-4262-A33E-63F689D54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908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38DD-400C-4C6B-B9AE-4561A28DB710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5B02-6EBC-4262-A33E-63F689D54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71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38DD-400C-4C6B-B9AE-4561A28DB710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5B02-6EBC-4262-A33E-63F689D54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31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38DD-400C-4C6B-B9AE-4561A28DB710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5B02-6EBC-4262-A33E-63F689D54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77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238DD-400C-4C6B-B9AE-4561A28DB710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A5B02-6EBC-4262-A33E-63F689D54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2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238DD-400C-4C6B-B9AE-4561A28DB710}" type="datetimeFigureOut">
              <a:rPr lang="en-GB" smtClean="0"/>
              <a:t>11/10/2022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5B02-6EBC-4262-A33E-63F689D546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212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oncernedaboutastudent@imperial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472" y="1395881"/>
            <a:ext cx="8015989" cy="43388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8639" y="121233"/>
            <a:ext cx="1582536" cy="2114979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flipV="1">
            <a:off x="3736513" y="1395881"/>
            <a:ext cx="5057266" cy="1229816"/>
          </a:xfrm>
          <a:prstGeom prst="straightConnector1">
            <a:avLst/>
          </a:prstGeom>
          <a:ln w="53975">
            <a:solidFill>
              <a:srgbClr val="D45CC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-1063334" y="-29934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/>
              <a:t>PG welfare in Physics: PhD</a:t>
            </a:r>
          </a:p>
        </p:txBody>
      </p:sp>
      <p:sp>
        <p:nvSpPr>
          <p:cNvPr id="12" name="Oval 11"/>
          <p:cNvSpPr/>
          <p:nvPr/>
        </p:nvSpPr>
        <p:spPr>
          <a:xfrm>
            <a:off x="1509389" y="2056886"/>
            <a:ext cx="2223825" cy="1079506"/>
          </a:xfrm>
          <a:prstGeom prst="ellipse">
            <a:avLst/>
          </a:prstGeom>
          <a:noFill/>
          <a:ln w="57150">
            <a:solidFill>
              <a:srgbClr val="D45CC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8" name="Picture 4" descr="Loli Sanchez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481" y="4869950"/>
            <a:ext cx="1313856" cy="1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AutoShape 2" descr="Imperial Spark on Twitter: &quot;It's a full house for Prof Ben Sauer's  inaugural lecture on measuring the #electronshape. @ImperialPhysics… 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97321" y="1920458"/>
            <a:ext cx="1500500" cy="2010979"/>
          </a:xfrm>
          <a:prstGeom prst="rect">
            <a:avLst/>
          </a:prstGeom>
        </p:spPr>
      </p:pic>
      <p:pic>
        <p:nvPicPr>
          <p:cNvPr id="1030" name="Picture 6" descr="Andrew Williams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6336" y="3296229"/>
            <a:ext cx="1457903" cy="194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678454" y="2657674"/>
            <a:ext cx="23493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(Profs Lesley Cohen, Ji-</a:t>
            </a:r>
            <a:r>
              <a:rPr lang="en-GB" sz="1100" dirty="0" err="1"/>
              <a:t>Seon</a:t>
            </a:r>
            <a:r>
              <a:rPr lang="en-GB" sz="1100" dirty="0"/>
              <a:t> Kim or Dr Yvonne Unruh if you’d prefer to talk to a female member of staff)</a:t>
            </a:r>
          </a:p>
        </p:txBody>
      </p:sp>
    </p:spTree>
    <p:extLst>
      <p:ext uri="{BB962C8B-B14F-4D97-AF65-F5344CB8AC3E}">
        <p14:creationId xmlns:p14="http://schemas.microsoft.com/office/powerpoint/2010/main" val="234856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68" y="136525"/>
            <a:ext cx="10515600" cy="1325563"/>
          </a:xfrm>
        </p:spPr>
        <p:txBody>
          <a:bodyPr/>
          <a:lstStyle/>
          <a:p>
            <a:r>
              <a:rPr lang="en-GB" dirty="0"/>
              <a:t>Highlights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008" y="1370648"/>
            <a:ext cx="11430000" cy="4739767"/>
          </a:xfrm>
        </p:spPr>
        <p:txBody>
          <a:bodyPr>
            <a:normAutofit/>
          </a:bodyPr>
          <a:lstStyle/>
          <a:p>
            <a:r>
              <a:rPr lang="en-GB" b="1" i="1" dirty="0"/>
              <a:t>Student-supervisor agreement: </a:t>
            </a:r>
            <a:r>
              <a:rPr lang="en-GB" u="sng" dirty="0">
                <a:solidFill>
                  <a:srgbClr val="0070C0"/>
                </a:solidFill>
              </a:rPr>
              <a:t>https://www.imperial.ac.uk/physics/students/current-students/postgraduate-research/postgraduate-student-handbook/guidance-for-students/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i="1" dirty="0">
                <a:solidFill>
                  <a:srgbClr val="7030A0"/>
                </a:solidFill>
              </a:rPr>
              <a:t>Student well being advice team (SWAT) </a:t>
            </a:r>
            <a:r>
              <a:rPr lang="en-GB" b="1" i="1" dirty="0"/>
              <a:t>&amp; Student mental health intervention officers (</a:t>
            </a:r>
            <a:r>
              <a:rPr lang="en-GB" b="1" i="1" dirty="0">
                <a:hlinkClick r:id="rId2"/>
              </a:rPr>
              <a:t>concernedaboutastudent@imperial.ac.uk</a:t>
            </a:r>
            <a:r>
              <a:rPr lang="en-GB" b="1" i="1" dirty="0"/>
              <a:t>)</a:t>
            </a:r>
            <a:endParaRPr lang="en-GB" u="sng" dirty="0">
              <a:solidFill>
                <a:schemeClr val="accent1"/>
              </a:solidFill>
            </a:endParaRP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5694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Highlights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Arnaud Czaja</dc:creator>
  <cp:lastModifiedBy>Sanchez Rey, Loli</cp:lastModifiedBy>
  <cp:revision>31</cp:revision>
  <dcterms:created xsi:type="dcterms:W3CDTF">2019-10-02T12:31:58Z</dcterms:created>
  <dcterms:modified xsi:type="dcterms:W3CDTF">2022-10-11T15:32:07Z</dcterms:modified>
</cp:coreProperties>
</file>